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E443-CC69-47C2-9954-747EAA7B8DB7}" type="datetimeFigureOut">
              <a:rPr lang="pl-PL" smtClean="0"/>
              <a:t>05.06.2019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2BA59-CA03-44E4-90A2-2F5FAEDBD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6308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E443-CC69-47C2-9954-747EAA7B8DB7}" type="datetimeFigureOut">
              <a:rPr lang="pl-PL" smtClean="0"/>
              <a:t>05.06.2019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2BA59-CA03-44E4-90A2-2F5FAEDBD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74992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E443-CC69-47C2-9954-747EAA7B8DB7}" type="datetimeFigureOut">
              <a:rPr lang="pl-PL" smtClean="0"/>
              <a:t>05.06.2019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2BA59-CA03-44E4-90A2-2F5FAEDBD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1771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E443-CC69-47C2-9954-747EAA7B8DB7}" type="datetimeFigureOut">
              <a:rPr lang="pl-PL" smtClean="0"/>
              <a:t>05.06.2019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2BA59-CA03-44E4-90A2-2F5FAEDBD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76785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E443-CC69-47C2-9954-747EAA7B8DB7}" type="datetimeFigureOut">
              <a:rPr lang="pl-PL" smtClean="0"/>
              <a:t>05.06.2019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2BA59-CA03-44E4-90A2-2F5FAEDBD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76002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E443-CC69-47C2-9954-747EAA7B8DB7}" type="datetimeFigureOut">
              <a:rPr lang="pl-PL" smtClean="0"/>
              <a:t>05.06.2019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2BA59-CA03-44E4-90A2-2F5FAEDBD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48220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E443-CC69-47C2-9954-747EAA7B8DB7}" type="datetimeFigureOut">
              <a:rPr lang="pl-PL" smtClean="0"/>
              <a:t>05.06.2019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2BA59-CA03-44E4-90A2-2F5FAEDBD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4040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E443-CC69-47C2-9954-747EAA7B8DB7}" type="datetimeFigureOut">
              <a:rPr lang="pl-PL" smtClean="0"/>
              <a:t>05.06.2019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2BA59-CA03-44E4-90A2-2F5FAEDBD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4627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E443-CC69-47C2-9954-747EAA7B8DB7}" type="datetimeFigureOut">
              <a:rPr lang="pl-PL" smtClean="0"/>
              <a:t>05.06.2019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2BA59-CA03-44E4-90A2-2F5FAEDBD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834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E443-CC69-47C2-9954-747EAA7B8DB7}" type="datetimeFigureOut">
              <a:rPr lang="pl-PL" smtClean="0"/>
              <a:t>05.06.2019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2BA59-CA03-44E4-90A2-2F5FAEDBD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3787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0E443-CC69-47C2-9954-747EAA7B8DB7}" type="datetimeFigureOut">
              <a:rPr lang="pl-PL" smtClean="0"/>
              <a:t>05.06.2019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2BA59-CA03-44E4-90A2-2F5FAEDBD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022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0E443-CC69-47C2-9954-747EAA7B8DB7}" type="datetimeFigureOut">
              <a:rPr lang="pl-PL" smtClean="0"/>
              <a:t>05.06.2019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2BA59-CA03-44E4-90A2-2F5FAEDBDD3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0124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Slajd 1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Test slajd 1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30457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Slajd 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Test slajd 2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8784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Slajd 3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Test slajd 3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2729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Slajd 4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Test slajd 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9126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Slajd 5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Test slajd 5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4315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Slajd 6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Test slajd 6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97117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Slajd 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Test slajd 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9816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Slajd 8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Test slajd 8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177905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40</Words>
  <Application>Microsoft Office PowerPoint</Application>
  <PresentationFormat>Panoramiczny</PresentationFormat>
  <Paragraphs>16</Paragraphs>
  <Slides>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Motyw pakietu Office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Przemysław Pióro</dc:creator>
  <cp:lastModifiedBy>Przemysław Pióro</cp:lastModifiedBy>
  <cp:revision>1</cp:revision>
  <dcterms:created xsi:type="dcterms:W3CDTF">2019-06-05T08:23:03Z</dcterms:created>
  <dcterms:modified xsi:type="dcterms:W3CDTF">2019-06-05T08:24:54Z</dcterms:modified>
</cp:coreProperties>
</file>